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801600" cy="7772400"/>
  <p:notesSz cx="7086600" cy="12039600"/>
  <p:defaultTextStyle>
    <a:defPPr>
      <a:defRPr lang="en-US"/>
    </a:defPPr>
    <a:lvl1pPr marL="0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7822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5644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63466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51288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39110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26932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14754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702576" algn="l" defTabSz="11756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516" y="66"/>
      </p:cViewPr>
      <p:guideLst>
        <p:guide orient="horz" pos="2448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414482"/>
            <a:ext cx="1088136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4404360"/>
            <a:ext cx="896112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63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5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2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1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0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94959" y="352637"/>
            <a:ext cx="4031615" cy="7516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668" y="352637"/>
            <a:ext cx="11885930" cy="7516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994487"/>
            <a:ext cx="10881360" cy="1543685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3294275"/>
            <a:ext cx="10881360" cy="1700212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782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56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634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51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91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269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147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025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669" y="2054648"/>
            <a:ext cx="7958772" cy="5814907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67800" y="2054648"/>
            <a:ext cx="7958773" cy="5814907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11256"/>
            <a:ext cx="1152144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739795"/>
            <a:ext cx="5656263" cy="725064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7822" indent="0">
              <a:buNone/>
              <a:defRPr sz="2600" b="1"/>
            </a:lvl2pPr>
            <a:lvl3pPr marL="1175644" indent="0">
              <a:buNone/>
              <a:defRPr sz="2300" b="1"/>
            </a:lvl3pPr>
            <a:lvl4pPr marL="1763466" indent="0">
              <a:buNone/>
              <a:defRPr sz="2100" b="1"/>
            </a:lvl4pPr>
            <a:lvl5pPr marL="2351288" indent="0">
              <a:buNone/>
              <a:defRPr sz="2100" b="1"/>
            </a:lvl5pPr>
            <a:lvl6pPr marL="2939110" indent="0">
              <a:buNone/>
              <a:defRPr sz="2100" b="1"/>
            </a:lvl6pPr>
            <a:lvl7pPr marL="3526932" indent="0">
              <a:buNone/>
              <a:defRPr sz="2100" b="1"/>
            </a:lvl7pPr>
            <a:lvl8pPr marL="4114754" indent="0">
              <a:buNone/>
              <a:defRPr sz="2100" b="1"/>
            </a:lvl8pPr>
            <a:lvl9pPr marL="47025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2464859"/>
            <a:ext cx="5656263" cy="447812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6" y="1739795"/>
            <a:ext cx="5658485" cy="725064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7822" indent="0">
              <a:buNone/>
              <a:defRPr sz="2600" b="1"/>
            </a:lvl2pPr>
            <a:lvl3pPr marL="1175644" indent="0">
              <a:buNone/>
              <a:defRPr sz="2300" b="1"/>
            </a:lvl3pPr>
            <a:lvl4pPr marL="1763466" indent="0">
              <a:buNone/>
              <a:defRPr sz="2100" b="1"/>
            </a:lvl4pPr>
            <a:lvl5pPr marL="2351288" indent="0">
              <a:buNone/>
              <a:defRPr sz="2100" b="1"/>
            </a:lvl5pPr>
            <a:lvl6pPr marL="2939110" indent="0">
              <a:buNone/>
              <a:defRPr sz="2100" b="1"/>
            </a:lvl6pPr>
            <a:lvl7pPr marL="3526932" indent="0">
              <a:buNone/>
              <a:defRPr sz="2100" b="1"/>
            </a:lvl7pPr>
            <a:lvl8pPr marL="4114754" indent="0">
              <a:buNone/>
              <a:defRPr sz="2100" b="1"/>
            </a:lvl8pPr>
            <a:lvl9pPr marL="47025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6" y="2464859"/>
            <a:ext cx="5658485" cy="447812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309457"/>
            <a:ext cx="4211638" cy="131699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309457"/>
            <a:ext cx="7156450" cy="6633528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1626447"/>
            <a:ext cx="4211638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87822" indent="0">
              <a:buNone/>
              <a:defRPr sz="1500"/>
            </a:lvl2pPr>
            <a:lvl3pPr marL="1175644" indent="0">
              <a:buNone/>
              <a:defRPr sz="1300"/>
            </a:lvl3pPr>
            <a:lvl4pPr marL="1763466" indent="0">
              <a:buNone/>
              <a:defRPr sz="1200"/>
            </a:lvl4pPr>
            <a:lvl5pPr marL="2351288" indent="0">
              <a:buNone/>
              <a:defRPr sz="1200"/>
            </a:lvl5pPr>
            <a:lvl6pPr marL="2939110" indent="0">
              <a:buNone/>
              <a:defRPr sz="1200"/>
            </a:lvl6pPr>
            <a:lvl7pPr marL="3526932" indent="0">
              <a:buNone/>
              <a:defRPr sz="1200"/>
            </a:lvl7pPr>
            <a:lvl8pPr marL="4114754" indent="0">
              <a:buNone/>
              <a:defRPr sz="1200"/>
            </a:lvl8pPr>
            <a:lvl9pPr marL="470257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5440680"/>
            <a:ext cx="7680960" cy="64230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94478"/>
            <a:ext cx="7680960" cy="4663440"/>
          </a:xfrm>
        </p:spPr>
        <p:txBody>
          <a:bodyPr/>
          <a:lstStyle>
            <a:lvl1pPr marL="0" indent="0">
              <a:buNone/>
              <a:defRPr sz="4100"/>
            </a:lvl1pPr>
            <a:lvl2pPr marL="587822" indent="0">
              <a:buNone/>
              <a:defRPr sz="3600"/>
            </a:lvl2pPr>
            <a:lvl3pPr marL="1175644" indent="0">
              <a:buNone/>
              <a:defRPr sz="3100"/>
            </a:lvl3pPr>
            <a:lvl4pPr marL="1763466" indent="0">
              <a:buNone/>
              <a:defRPr sz="2600"/>
            </a:lvl4pPr>
            <a:lvl5pPr marL="2351288" indent="0">
              <a:buNone/>
              <a:defRPr sz="2600"/>
            </a:lvl5pPr>
            <a:lvl6pPr marL="2939110" indent="0">
              <a:buNone/>
              <a:defRPr sz="2600"/>
            </a:lvl6pPr>
            <a:lvl7pPr marL="3526932" indent="0">
              <a:buNone/>
              <a:defRPr sz="2600"/>
            </a:lvl7pPr>
            <a:lvl8pPr marL="4114754" indent="0">
              <a:buNone/>
              <a:defRPr sz="2600"/>
            </a:lvl8pPr>
            <a:lvl9pPr marL="4702576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6082983"/>
            <a:ext cx="768096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87822" indent="0">
              <a:buNone/>
              <a:defRPr sz="1500"/>
            </a:lvl2pPr>
            <a:lvl3pPr marL="1175644" indent="0">
              <a:buNone/>
              <a:defRPr sz="1300"/>
            </a:lvl3pPr>
            <a:lvl4pPr marL="1763466" indent="0">
              <a:buNone/>
              <a:defRPr sz="1200"/>
            </a:lvl4pPr>
            <a:lvl5pPr marL="2351288" indent="0">
              <a:buNone/>
              <a:defRPr sz="1200"/>
            </a:lvl5pPr>
            <a:lvl6pPr marL="2939110" indent="0">
              <a:buNone/>
              <a:defRPr sz="1200"/>
            </a:lvl6pPr>
            <a:lvl7pPr marL="3526932" indent="0">
              <a:buNone/>
              <a:defRPr sz="1200"/>
            </a:lvl7pPr>
            <a:lvl8pPr marL="4114754" indent="0">
              <a:buNone/>
              <a:defRPr sz="1200"/>
            </a:lvl8pPr>
            <a:lvl9pPr marL="470257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311256"/>
            <a:ext cx="11521440" cy="1295400"/>
          </a:xfrm>
          <a:prstGeom prst="rect">
            <a:avLst/>
          </a:prstGeom>
        </p:spPr>
        <p:txBody>
          <a:bodyPr vert="horz" lIns="117564" tIns="58782" rIns="117564" bIns="587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813560"/>
            <a:ext cx="11521440" cy="5129425"/>
          </a:xfrm>
          <a:prstGeom prst="rect">
            <a:avLst/>
          </a:prstGeom>
        </p:spPr>
        <p:txBody>
          <a:bodyPr vert="horz" lIns="117564" tIns="58782" rIns="117564" bIns="587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7203864"/>
            <a:ext cx="2987040" cy="413808"/>
          </a:xfrm>
          <a:prstGeom prst="rect">
            <a:avLst/>
          </a:prstGeom>
        </p:spPr>
        <p:txBody>
          <a:bodyPr vert="horz" lIns="117564" tIns="58782" rIns="117564" bIns="58782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62628-9EAC-4FD9-977E-671C0A18EC2A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7203864"/>
            <a:ext cx="4053840" cy="413808"/>
          </a:xfrm>
          <a:prstGeom prst="rect">
            <a:avLst/>
          </a:prstGeom>
        </p:spPr>
        <p:txBody>
          <a:bodyPr vert="horz" lIns="117564" tIns="58782" rIns="117564" bIns="58782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7203864"/>
            <a:ext cx="2987040" cy="413808"/>
          </a:xfrm>
          <a:prstGeom prst="rect">
            <a:avLst/>
          </a:prstGeom>
        </p:spPr>
        <p:txBody>
          <a:bodyPr vert="horz" lIns="117564" tIns="58782" rIns="117564" bIns="58782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F8DF-D25C-4E50-A4FC-A82264B3F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75644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0867" indent="-440867" algn="l" defTabSz="1175644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5211" indent="-367389" algn="l" defTabSz="117564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9555" indent="-293911" algn="l" defTabSz="1175644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77" indent="-293911" algn="l" defTabSz="1175644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5199" indent="-293911" algn="l" defTabSz="1175644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3021" indent="-293911" algn="l" defTabSz="117564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20843" indent="-293911" algn="l" defTabSz="117564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65" indent="-293911" algn="l" defTabSz="117564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96487" indent="-293911" algn="l" defTabSz="117564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7822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5644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466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1288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9110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26932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754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2576" algn="l" defTabSz="11756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1and4_Page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80" y="3048"/>
            <a:ext cx="6387084" cy="7766304"/>
          </a:xfrm>
          <a:prstGeom prst="rect">
            <a:avLst/>
          </a:prstGeom>
        </p:spPr>
      </p:pic>
      <p:pic>
        <p:nvPicPr>
          <p:cNvPr id="5" name="Picture 4" descr="Page1and4_Page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60" y="0"/>
            <a:ext cx="641604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2and3_Page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0"/>
            <a:ext cx="6416040" cy="7772400"/>
          </a:xfrm>
          <a:prstGeom prst="rect">
            <a:avLst/>
          </a:prstGeom>
        </p:spPr>
      </p:pic>
      <p:pic>
        <p:nvPicPr>
          <p:cNvPr id="5" name="Picture 4" descr="Pages2and3_Page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516" y="3048"/>
            <a:ext cx="6387084" cy="77663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0</Words>
  <Application>Microsoft Office PowerPoint</Application>
  <PresentationFormat>Custom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PowerPoint Presentation</vt:lpstr>
      <vt:lpstr>PowerPoint Presentation</vt:lpstr>
    </vt:vector>
  </TitlesOfParts>
  <Company>FedEx Kinko's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Team Member</dc:creator>
  <cp:lastModifiedBy>Jada Mary Stevenson-Brown</cp:lastModifiedBy>
  <cp:revision>2</cp:revision>
  <dcterms:created xsi:type="dcterms:W3CDTF">2009-08-01T09:00:24Z</dcterms:created>
  <dcterms:modified xsi:type="dcterms:W3CDTF">2020-07-22T01:36:55Z</dcterms:modified>
</cp:coreProperties>
</file>